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C7D7C-331A-4A62-8D34-83E70245E091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4CCCF-0322-43DD-BA41-13D3CE313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83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4CCCF-0322-43DD-BA41-13D3CE3136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5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83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5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8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81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44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55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7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8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31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52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27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0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2922" y="3528219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994" y="0"/>
            <a:ext cx="3673365" cy="349091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61" y="-83486"/>
            <a:ext cx="3588644" cy="350261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40" y="3436968"/>
            <a:ext cx="3673364" cy="34940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18" y="3363975"/>
            <a:ext cx="3524249" cy="360189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359" y="15377"/>
            <a:ext cx="2404938" cy="272782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792" y="3674"/>
            <a:ext cx="2645251" cy="273952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221" y="2266009"/>
            <a:ext cx="4578498" cy="243090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604" y="4335376"/>
            <a:ext cx="4648898" cy="276768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711200" y="653143"/>
            <a:ext cx="142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Ｐｒｅ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36033" y="1122363"/>
            <a:ext cx="1653469" cy="371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927279" y="1493949"/>
            <a:ext cx="495121" cy="251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>
            <a:off x="2395737" y="915894"/>
            <a:ext cx="235774" cy="3863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4386033" y="1861890"/>
            <a:ext cx="466580" cy="172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5720316" y="1619702"/>
            <a:ext cx="185180" cy="223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10182575" y="2240939"/>
            <a:ext cx="275070" cy="269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/>
          <p:cNvSpPr/>
          <p:nvPr/>
        </p:nvSpPr>
        <p:spPr>
          <a:xfrm>
            <a:off x="9938105" y="4278527"/>
            <a:ext cx="244470" cy="4372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右矢印 25"/>
          <p:cNvSpPr/>
          <p:nvPr/>
        </p:nvSpPr>
        <p:spPr>
          <a:xfrm>
            <a:off x="1712890" y="5280338"/>
            <a:ext cx="540913" cy="231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右矢印 26"/>
          <p:cNvSpPr/>
          <p:nvPr/>
        </p:nvSpPr>
        <p:spPr>
          <a:xfrm>
            <a:off x="4392462" y="4893972"/>
            <a:ext cx="321206" cy="217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12890" y="3781513"/>
            <a:ext cx="512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Yoshikawa Dental Clinic</a:t>
            </a:r>
          </a:p>
          <a:p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02922" y="4715812"/>
            <a:ext cx="1082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Pre-op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58676" y="4296783"/>
            <a:ext cx="1151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808686" y="2761455"/>
            <a:ext cx="1582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Pre-op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48575" y="5202237"/>
            <a:ext cx="135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Post-op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06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yosikawa dc</dc:creator>
  <cp:lastModifiedBy>yosikawa dc</cp:lastModifiedBy>
  <cp:revision>3</cp:revision>
  <dcterms:created xsi:type="dcterms:W3CDTF">2017-09-17T00:55:05Z</dcterms:created>
  <dcterms:modified xsi:type="dcterms:W3CDTF">2017-09-17T01:38:33Z</dcterms:modified>
  <cp:contentStatus/>
</cp:coreProperties>
</file>