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C7D7C-331A-4A62-8D34-83E70245E091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CCCF-0322-43DD-BA41-13D3CE313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3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CCCF-0322-43DD-BA41-13D3CE3136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5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83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5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8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4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55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8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31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2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7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0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2922" y="3528219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94" y="0"/>
            <a:ext cx="3673365" cy="349091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1" y="-83486"/>
            <a:ext cx="3588644" cy="350261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40" y="3436968"/>
            <a:ext cx="3673364" cy="34940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8" y="3363975"/>
            <a:ext cx="3524249" cy="36018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359" y="15377"/>
            <a:ext cx="2404938" cy="272782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2" y="3674"/>
            <a:ext cx="2645251" cy="27395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21" y="2266009"/>
            <a:ext cx="4578498" cy="24309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604" y="4335376"/>
            <a:ext cx="4648898" cy="276768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11200" y="653143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Ｐｒｅ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36033" y="1122363"/>
            <a:ext cx="1653469" cy="371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927279" y="1493949"/>
            <a:ext cx="495121" cy="25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2395737" y="915894"/>
            <a:ext cx="235774" cy="386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386033" y="1861890"/>
            <a:ext cx="466580" cy="172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5720316" y="1619702"/>
            <a:ext cx="185180" cy="223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10182575" y="2240939"/>
            <a:ext cx="275070" cy="269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9938105" y="4278527"/>
            <a:ext cx="244470" cy="437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1712890" y="5280338"/>
            <a:ext cx="540913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4392462" y="4893972"/>
            <a:ext cx="321206" cy="217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12890" y="3781513"/>
            <a:ext cx="512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Yoshikawa Dental Clinic</a:t>
            </a:r>
          </a:p>
          <a:p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02922" y="4715812"/>
            <a:ext cx="108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58676" y="4296783"/>
            <a:ext cx="115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808686" y="2761455"/>
            <a:ext cx="158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48575" y="5202237"/>
            <a:ext cx="135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Post-op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6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yosikawa dc</dc:creator>
  <cp:lastModifiedBy>yosikawa dc</cp:lastModifiedBy>
  <cp:revision>1</cp:revision>
  <dcterms:created xsi:type="dcterms:W3CDTF">2017-09-17T00:55:05Z</dcterms:created>
  <dcterms:modified xsi:type="dcterms:W3CDTF">2017-09-17T01:18:05Z</dcterms:modified>
</cp:coreProperties>
</file>