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95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92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12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39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33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64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05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39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43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1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9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3EEB-8F3A-44CD-A5A6-5182CCD34543}" type="datetimeFigureOut">
              <a:rPr kumimoji="1" lang="ja-JP" altLang="en-US" smtClean="0"/>
              <a:t>2017/10/18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2FF18-8637-4F81-9CB3-56EE4ABE0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89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2" y="32689"/>
            <a:ext cx="3876541" cy="337795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543" y="-60356"/>
            <a:ext cx="3055059" cy="337795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1" y="3445445"/>
            <a:ext cx="3217727" cy="419566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396" y="3404365"/>
            <a:ext cx="2701798" cy="359305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010" y="2482269"/>
            <a:ext cx="4195747" cy="469380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543" y="32689"/>
            <a:ext cx="4140369" cy="3895859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5081136" y="3928548"/>
            <a:ext cx="3514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mtClean="0">
                <a:solidFill>
                  <a:schemeClr val="bg1"/>
                </a:solidFill>
              </a:rPr>
              <a:t>Ｙｏｓｈｉｋａｗａ　Ｄｅｎｔａｌ　Ｃｌｉｎｉｃ</a:t>
            </a:r>
            <a:endParaRPr kumimoji="1" lang="ja-JP" altLang="en-US" b="1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8490" y="1947929"/>
            <a:ext cx="113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Ａｘｉａｌ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17428" y="2910625"/>
            <a:ext cx="152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Pre-op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0913" y="4113214"/>
            <a:ext cx="139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Coronal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908585" y="1609490"/>
            <a:ext cx="1755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Sagittal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008971" y="3282851"/>
            <a:ext cx="130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Pre-op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6" name="右矢印 15"/>
          <p:cNvSpPr/>
          <p:nvPr/>
        </p:nvSpPr>
        <p:spPr>
          <a:xfrm>
            <a:off x="1015709" y="5505349"/>
            <a:ext cx="557990" cy="148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左矢印 16"/>
          <p:cNvSpPr/>
          <p:nvPr/>
        </p:nvSpPr>
        <p:spPr>
          <a:xfrm>
            <a:off x="4442051" y="5579587"/>
            <a:ext cx="328401" cy="2575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8113690" y="2627290"/>
            <a:ext cx="643944" cy="468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7933386" y="5962918"/>
            <a:ext cx="824248" cy="489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1430375" y="1468192"/>
            <a:ext cx="503478" cy="325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4398300" y="1822944"/>
            <a:ext cx="372152" cy="421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42051" y="2627290"/>
            <a:ext cx="2370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3 Months Post-op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89216" y="6207616"/>
            <a:ext cx="212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3 Months Post-op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594761" y="5837165"/>
            <a:ext cx="1970467" cy="370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</a:rPr>
              <a:t>3 Months Post-op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15709" y="6207616"/>
            <a:ext cx="1688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Pre-op</a:t>
            </a:r>
            <a:endParaRPr kumimoji="1" lang="ja-JP" altLang="en-US" b="1" dirty="0">
              <a:solidFill>
                <a:schemeClr val="bg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48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P丸ゴシック体M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yosikawa dc</dc:creator>
  <cp:lastModifiedBy>yosikawa dc</cp:lastModifiedBy>
  <cp:revision>4</cp:revision>
  <dcterms:created xsi:type="dcterms:W3CDTF">2017-10-17T22:50:23Z</dcterms:created>
  <dcterms:modified xsi:type="dcterms:W3CDTF">2017-10-18T01:47:33Z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