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3EEB-8F3A-44CD-A5A6-5182CCD34543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FF18-8637-4F81-9CB3-56EE4ABE0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954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3EEB-8F3A-44CD-A5A6-5182CCD34543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FF18-8637-4F81-9CB3-56EE4ABE0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92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3EEB-8F3A-44CD-A5A6-5182CCD34543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FF18-8637-4F81-9CB3-56EE4ABE0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126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3EEB-8F3A-44CD-A5A6-5182CCD34543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FF18-8637-4F81-9CB3-56EE4ABE0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39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3EEB-8F3A-44CD-A5A6-5182CCD34543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FF18-8637-4F81-9CB3-56EE4ABE0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33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3EEB-8F3A-44CD-A5A6-5182CCD34543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FF18-8637-4F81-9CB3-56EE4ABE0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645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3EEB-8F3A-44CD-A5A6-5182CCD34543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FF18-8637-4F81-9CB3-56EE4ABE0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051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3EEB-8F3A-44CD-A5A6-5182CCD34543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FF18-8637-4F81-9CB3-56EE4ABE0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397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3EEB-8F3A-44CD-A5A6-5182CCD34543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FF18-8637-4F81-9CB3-56EE4ABE0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433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3EEB-8F3A-44CD-A5A6-5182CCD34543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FF18-8637-4F81-9CB3-56EE4ABE0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12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3EEB-8F3A-44CD-A5A6-5182CCD34543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FF18-8637-4F81-9CB3-56EE4ABE0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097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B3EEB-8F3A-44CD-A5A6-5182CCD34543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2FF18-8637-4F81-9CB3-56EE4ABE0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892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2" y="32689"/>
            <a:ext cx="3876541" cy="337795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543" y="-60356"/>
            <a:ext cx="3055059" cy="337795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1" y="3445445"/>
            <a:ext cx="3217727" cy="419566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9396" y="3404365"/>
            <a:ext cx="2701798" cy="3593059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8010" y="2482269"/>
            <a:ext cx="4195747" cy="4693803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4543" y="32689"/>
            <a:ext cx="4140369" cy="3895859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5081136" y="3928548"/>
            <a:ext cx="3514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smtClean="0">
                <a:solidFill>
                  <a:schemeClr val="bg1"/>
                </a:solidFill>
              </a:rPr>
              <a:t>Ｙｏｓｈｉｋａｗａ　Ｄｅｎｔａｌ　Ｃｌｉｎｉｃ</a:t>
            </a:r>
            <a:endParaRPr kumimoji="1" lang="ja-JP" altLang="en-US" b="1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98490" y="1947929"/>
            <a:ext cx="1135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Ａｘｉａｌ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17428" y="2910625"/>
            <a:ext cx="152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</a:rPr>
              <a:t>Pre-op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40913" y="4113214"/>
            <a:ext cx="1392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</a:rPr>
              <a:t>Coronal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908585" y="1609490"/>
            <a:ext cx="1755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</a:rPr>
              <a:t>Sagittal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008971" y="3282851"/>
            <a:ext cx="1300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</a:rPr>
              <a:t>Pre-op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6" name="右矢印 15"/>
          <p:cNvSpPr/>
          <p:nvPr/>
        </p:nvSpPr>
        <p:spPr>
          <a:xfrm>
            <a:off x="1015709" y="5505349"/>
            <a:ext cx="557990" cy="1484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左矢印 16"/>
          <p:cNvSpPr/>
          <p:nvPr/>
        </p:nvSpPr>
        <p:spPr>
          <a:xfrm>
            <a:off x="4442051" y="5579587"/>
            <a:ext cx="328401" cy="25757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右矢印 17"/>
          <p:cNvSpPr/>
          <p:nvPr/>
        </p:nvSpPr>
        <p:spPr>
          <a:xfrm>
            <a:off x="8113690" y="2627290"/>
            <a:ext cx="643944" cy="4680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矢印 18"/>
          <p:cNvSpPr/>
          <p:nvPr/>
        </p:nvSpPr>
        <p:spPr>
          <a:xfrm>
            <a:off x="7933386" y="5962918"/>
            <a:ext cx="824248" cy="4893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右矢印 19"/>
          <p:cNvSpPr/>
          <p:nvPr/>
        </p:nvSpPr>
        <p:spPr>
          <a:xfrm>
            <a:off x="1430375" y="1468192"/>
            <a:ext cx="503478" cy="3259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右矢印 20"/>
          <p:cNvSpPr/>
          <p:nvPr/>
        </p:nvSpPr>
        <p:spPr>
          <a:xfrm>
            <a:off x="4398300" y="1822944"/>
            <a:ext cx="372152" cy="4211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442051" y="2627290"/>
            <a:ext cx="2370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</a:rPr>
              <a:t>3 Months Post-op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89216" y="6207616"/>
            <a:ext cx="2123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</a:rPr>
              <a:t>3 Months Post-op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9594761" y="5837165"/>
            <a:ext cx="1970467" cy="370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</a:rPr>
              <a:t>3 Months Post-op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15709" y="6207616"/>
            <a:ext cx="1688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Pre-op</a:t>
            </a:r>
            <a:endParaRPr kumimoji="1" lang="ja-JP" altLang="en-US" b="1" dirty="0">
              <a:solidFill>
                <a:schemeClr val="bg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1486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 P丸ゴシック体M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yosikawa dc</dc:creator>
  <cp:lastModifiedBy>yosikawa dc</cp:lastModifiedBy>
  <cp:revision>4</cp:revision>
  <dcterms:created xsi:type="dcterms:W3CDTF">2017-10-17T22:50:23Z</dcterms:created>
  <dcterms:modified xsi:type="dcterms:W3CDTF">2017-10-18T01:47:33Z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